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 Condensed" panose="020B0604020202020204" charset="0"/>
      <p:regular r:id="rId9"/>
      <p:bold r:id="rId10"/>
      <p:italic r:id="rId11"/>
      <p:boldItalic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Open Sans Light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3282" y="72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48850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757551" y="1365831"/>
            <a:ext cx="5580346" cy="6432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dirty="0"/>
              <a:t>Заполнение платежных документов при уплате госпошлин требует особого внимания. В платежном документе необходимо указать свои реквизиты и реквизиты госоргана, который администрирует пошлину, а также КБК и другие данные о платеже.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Значительно упростить процесс заполнения платежного документа позволяет электронный сервис на официальном сайте ФНС России «Уплата госпошлины» в составе группы сервисов «Уплата налогов и пошлин». 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Сервис </a:t>
            </a:r>
            <a:r>
              <a:rPr lang="ru-RU" sz="1400" dirty="0"/>
              <a:t>максимально автоматизирован и оснащён подсказками. С его помощью можно сформировать платежный документ на уплату всех видов пошлин, администрируемых налоговыми органами, распечатать его или перейти к уплате. 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Он ориентирован на конкретную категорию плательщика и расположен в каждом из соответствующих разделов: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Физическим лицам»,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Индивидуальным предпринимателям</a:t>
            </a:r>
            <a:r>
              <a:rPr lang="ru-RU" sz="1400" dirty="0" smtClean="0"/>
              <a:t>»</a:t>
            </a:r>
            <a:r>
              <a:rPr lang="ru-RU" sz="1400" dirty="0"/>
              <a:t>,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Юридическим лицам».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ru-RU" sz="1400" dirty="0" smtClean="0"/>
              <a:t>В </a:t>
            </a:r>
            <a:r>
              <a:rPr lang="ru-RU" sz="1400" dirty="0"/>
              <a:t>зависимости от выбранного раздела автоматически определяются статус плательщика и виды пошлин, подлежащих уплате.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Порядок заполнения платежных документов при переводе денежных средств в бюджетную систему Российской Федерации установлен приказом Министерства финансов Российской Федерации от 12.11.2013 № 107н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85691" y="1084107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51" y="7818593"/>
            <a:ext cx="1126559" cy="1126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04" y="7871043"/>
            <a:ext cx="1021658" cy="10216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832774" y="697592"/>
            <a:ext cx="558034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</a:rPr>
              <a:t>В заполнении платежных документов поможет электронный сервис</a:t>
            </a:r>
            <a:endParaRPr lang="ru-RU" sz="1800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163466</TotalTime>
  <Words>198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Wingdings</vt:lpstr>
      <vt:lpstr>Arial</vt:lpstr>
      <vt:lpstr>Calibri</vt:lpstr>
      <vt:lpstr>Roboto Condensed</vt:lpstr>
      <vt:lpstr>Roboto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Абалишина Анна Александровна</cp:lastModifiedBy>
  <cp:revision>1891</cp:revision>
  <cp:lastPrinted>2022-02-17T06:58:50Z</cp:lastPrinted>
  <dcterms:created xsi:type="dcterms:W3CDTF">2014-10-08T23:03:32Z</dcterms:created>
  <dcterms:modified xsi:type="dcterms:W3CDTF">2022-03-24T07:51:03Z</dcterms:modified>
</cp:coreProperties>
</file>